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16BD7-6379-4F00-806F-BD6F933936A5}" v="1" dt="2025-02-11T19:01:34.111"/>
    <p1510:client id="{8A74EDA6-C789-484A-BB98-CB9344B87A8A}" v="1" dt="2025-02-11T16:51:55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hn Trabona" userId="fb7e2358-a298-4858-a2d2-65953c4437f4" providerId="ADAL" clId="{8A74EDA6-C789-484A-BB98-CB9344B87A8A}"/>
    <pc:docChg chg="custSel modSld">
      <pc:chgData name="Trohn Trabona" userId="fb7e2358-a298-4858-a2d2-65953c4437f4" providerId="ADAL" clId="{8A74EDA6-C789-484A-BB98-CB9344B87A8A}" dt="2025-02-11T16:52:53.294" v="1" actId="478"/>
      <pc:docMkLst>
        <pc:docMk/>
      </pc:docMkLst>
      <pc:sldChg chg="addSp delSp modSp mod">
        <pc:chgData name="Trohn Trabona" userId="fb7e2358-a298-4858-a2d2-65953c4437f4" providerId="ADAL" clId="{8A74EDA6-C789-484A-BB98-CB9344B87A8A}" dt="2025-02-11T16:52:53.294" v="1" actId="478"/>
        <pc:sldMkLst>
          <pc:docMk/>
          <pc:sldMk cId="1929295599" sldId="256"/>
        </pc:sldMkLst>
        <pc:spChg chg="add del mod">
          <ac:chgData name="Trohn Trabona" userId="fb7e2358-a298-4858-a2d2-65953c4437f4" providerId="ADAL" clId="{8A74EDA6-C789-484A-BB98-CB9344B87A8A}" dt="2025-02-11T16:52:53.294" v="1" actId="478"/>
          <ac:spMkLst>
            <pc:docMk/>
            <pc:sldMk cId="1929295599" sldId="256"/>
            <ac:spMk id="2" creationId="{1B8DCC26-2B6A-D773-659F-5FDA09C8AD58}"/>
          </ac:spMkLst>
        </pc:spChg>
      </pc:sldChg>
    </pc:docChg>
  </pc:docChgLst>
  <pc:docChgLst>
    <pc:chgData name="Mitch Hall" userId="S::mhall@thewoodlands-tx.gov::b927f7d9-6eeb-47e9-b7c4-f81165ffb389" providerId="AD" clId="Web-{81816BD7-6379-4F00-806F-BD6F933936A5}"/>
    <pc:docChg chg="modSld">
      <pc:chgData name="Mitch Hall" userId="S::mhall@thewoodlands-tx.gov::b927f7d9-6eeb-47e9-b7c4-f81165ffb389" providerId="AD" clId="Web-{81816BD7-6379-4F00-806F-BD6F933936A5}" dt="2025-02-11T19:01:34.111" v="0" actId="1076"/>
      <pc:docMkLst>
        <pc:docMk/>
      </pc:docMkLst>
      <pc:sldChg chg="modSp">
        <pc:chgData name="Mitch Hall" userId="S::mhall@thewoodlands-tx.gov::b927f7d9-6eeb-47e9-b7c4-f81165ffb389" providerId="AD" clId="Web-{81816BD7-6379-4F00-806F-BD6F933936A5}" dt="2025-02-11T19:01:34.111" v="0" actId="1076"/>
        <pc:sldMkLst>
          <pc:docMk/>
          <pc:sldMk cId="1929295599" sldId="256"/>
        </pc:sldMkLst>
        <pc:grpChg chg="mod">
          <ac:chgData name="Mitch Hall" userId="S::mhall@thewoodlands-tx.gov::b927f7d9-6eeb-47e9-b7c4-f81165ffb389" providerId="AD" clId="Web-{81816BD7-6379-4F00-806F-BD6F933936A5}" dt="2025-02-11T19:01:34.111" v="0" actId="1076"/>
          <ac:grpSpMkLst>
            <pc:docMk/>
            <pc:sldMk cId="1929295599" sldId="256"/>
            <ac:grpSpMk id="67" creationId="{A456A81D-0103-A733-2803-A095D5CAD568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4129-3E0B-91BE-B25F-E7BDC71A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8F46F-2319-90CA-96BB-DB890CC63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F59FF-F3FF-96C1-A272-336E806E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6188-E4F6-446C-943A-972A5135BCB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B987A-B4CF-BB50-1A94-FCAB2A42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A286-D59E-E776-F5A8-C64B428C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81B2-3019-421A-BEA3-27DD40D2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5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01474-0B94-6046-A14B-7E9990E0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257AE-DE01-9846-2A51-90D660863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3C0FC-6A48-E6D7-EA9F-0AF7BFB0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6188-E4F6-446C-943A-972A5135BCB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B5B59-D075-E51D-7006-95461626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1EF54-C1F3-53B6-E32F-4B959E02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81B2-3019-421A-BEA3-27DD40D2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5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BFD67-643B-3DDD-A874-2F8275459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951E0-AFA6-E2EE-7F4D-7D0A076D5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EFEBD-FE0C-2B7C-EA07-D0A6D97D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6188-E4F6-446C-943A-972A5135BCB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67D54-9C58-3FDE-3B5E-6EFC198F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0A381-A5DB-63E6-2A33-C28AF664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81B2-3019-421A-BEA3-27DD40D2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B16B-43B4-3AA4-25D9-DFD2560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48E0C-5C42-E8A1-3787-C774F1B4A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F00AD-4DBF-15C3-E68E-AC134FA2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6188-E4F6-446C-943A-972A5135BCB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EB589-C3D4-1D1D-D6B8-37E339F7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3DC3F-71CB-BEA4-5295-508205D6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81B2-3019-421A-BEA3-27DD40D2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9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A7E1-BFC0-4D38-7231-973C7ECB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17842-5A8F-4957-1A43-09C9E137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550FB-1428-63DE-AFD4-B6881C43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6188-E4F6-446C-943A-972A5135BCB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E42D8-4C78-CF8B-1704-C8082459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526B5-6C70-DE75-9653-12FBCCF5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81B2-3019-421A-BEA3-27DD40D2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4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AC0A-9F1E-AFED-5C0E-3945B5AC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FA8AF-D9C7-D864-121F-06AEAC6B7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E6022-0159-A249-EC0C-4FED3A64B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B1784-D456-EC6E-7D25-7F2C08D1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6188-E4F6-446C-943A-972A5135BCB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2C4A6-EA44-D515-B925-EC148DEF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2494E-8D4A-EA94-8007-DF4DAA83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81B2-3019-421A-BEA3-27DD40D2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3E74-20E0-62B2-99D7-53EAE05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0BA4B-781E-B1E3-2CAD-06149DAC6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87D87-2105-40AA-B638-B8F6447DC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408D4-36F8-F6B0-0E6F-A4713BA15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63DEFA-682A-D10B-4D50-42F14D0E0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335B1-0000-B57A-5C1D-E478CAF9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6188-E4F6-446C-943A-972A5135BCB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ABA0C-1710-53BD-DC43-610F1609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8307DB-8206-F6AD-D28F-50CB0184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81B2-3019-421A-BEA3-27DD40D2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2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9092-568A-3857-A438-A0A001D7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2412FF-CFCA-49AA-2AF9-F73B6095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6188-E4F6-446C-943A-972A5135BCB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43AFE-5381-C9BB-08C6-BBBF2A8F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B3F06-1BF9-5020-5961-1F988A32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81B2-3019-421A-BEA3-27DD40D2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8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87980-0651-A657-3790-AEDA3B15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6188-E4F6-446C-943A-972A5135BCB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48CB0-21AE-FCE2-8097-D98BB019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D009F-3ED0-DE62-6673-B773B09C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81B2-3019-421A-BEA3-27DD40D2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5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CBF1-0E9A-ADE6-3999-B65BAFF7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325F-4AF7-C5C6-EAD8-3D285224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70B2F-9519-0224-EC34-1F8F90F31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7EF26-BC86-809B-9B5F-15BEDF9D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6188-E4F6-446C-943A-972A5135BCB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27505-141F-1084-CC44-09AA020A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98B83-C661-475D-5058-8247B7D6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81B2-3019-421A-BEA3-27DD40D2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6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1663-0727-CEAE-2123-DFC3B555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42086-9347-FA45-AB5A-FF962671B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C4FD5-CB69-4EB9-E139-AEDF8E445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9D28C-2BCD-ED98-FFFC-423C6D24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6188-E4F6-446C-943A-972A5135BCB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02AE1-FF8E-8A5E-10CE-3044DBDC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F4193-23A7-CEB5-1179-16EAD80F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81B2-3019-421A-BEA3-27DD40D2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CB69A-28FB-5BE4-358C-279939D8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09D39-8593-8307-AD98-493C1A8E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07C9-CCC7-75E6-EF92-20A672FBD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346188-E4F6-446C-943A-972A5135BCB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D0746-BAE7-7B2A-6402-51B174C2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68AB3-D87F-2221-6D68-8D7C208DE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EC81B2-3019-421A-BEA3-27DD40D2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A456A81D-0103-A733-2803-A095D5CAD568}"/>
              </a:ext>
            </a:extLst>
          </p:cNvPr>
          <p:cNvGrpSpPr/>
          <p:nvPr/>
        </p:nvGrpSpPr>
        <p:grpSpPr>
          <a:xfrm>
            <a:off x="-1442055" y="-501570"/>
            <a:ext cx="12085984" cy="6894861"/>
            <a:chOff x="53008" y="0"/>
            <a:chExt cx="12085984" cy="689486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EF2B50-FC36-1681-ADA7-B1A3C6025BD1}"/>
                </a:ext>
              </a:extLst>
            </p:cNvPr>
            <p:cNvGrpSpPr/>
            <p:nvPr/>
          </p:nvGrpSpPr>
          <p:grpSpPr>
            <a:xfrm>
              <a:off x="53008" y="12013"/>
              <a:ext cx="12085984" cy="6882848"/>
              <a:chOff x="53008" y="0"/>
              <a:chExt cx="12085984" cy="6882848"/>
            </a:xfrm>
          </p:grpSpPr>
          <p:pic>
            <p:nvPicPr>
              <p:cNvPr id="5" name="Picture 4" descr="A picture containing building, arch">
                <a:extLst>
                  <a:ext uri="{FF2B5EF4-FFF2-40B4-BE49-F238E27FC236}">
                    <a16:creationId xmlns:a16="http://schemas.microsoft.com/office/drawing/2014/main" id="{C388D5A2-A900-6CF1-7CE2-EC390BCDC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08" y="0"/>
                <a:ext cx="12085984" cy="688284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DB637C4-E0FA-9BD5-D3BE-1D95E1AD9C61}"/>
                  </a:ext>
                </a:extLst>
              </p:cNvPr>
              <p:cNvSpPr/>
              <p:nvPr/>
            </p:nvSpPr>
            <p:spPr>
              <a:xfrm>
                <a:off x="235936" y="4096512"/>
                <a:ext cx="1988741" cy="205097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Star: 4 Points 5">
                <a:extLst>
                  <a:ext uri="{FF2B5EF4-FFF2-40B4-BE49-F238E27FC236}">
                    <a16:creationId xmlns:a16="http://schemas.microsoft.com/office/drawing/2014/main" id="{35C8D220-5D37-0203-E5A7-BD16BEF57866}"/>
                  </a:ext>
                </a:extLst>
              </p:cNvPr>
              <p:cNvSpPr/>
              <p:nvPr/>
            </p:nvSpPr>
            <p:spPr>
              <a:xfrm>
                <a:off x="430358" y="4186141"/>
                <a:ext cx="181069" cy="182880"/>
              </a:xfrm>
              <a:prstGeom prst="star4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Star: 5 Points 6">
                <a:extLst>
                  <a:ext uri="{FF2B5EF4-FFF2-40B4-BE49-F238E27FC236}">
                    <a16:creationId xmlns:a16="http://schemas.microsoft.com/office/drawing/2014/main" id="{50A4DC9B-8066-6D58-86A2-392A8D204C56}"/>
                  </a:ext>
                </a:extLst>
              </p:cNvPr>
              <p:cNvSpPr/>
              <p:nvPr/>
            </p:nvSpPr>
            <p:spPr>
              <a:xfrm>
                <a:off x="430358" y="4462383"/>
                <a:ext cx="182880" cy="18288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id="{A237E165-691E-5876-F643-359CC9C140EE}"/>
                  </a:ext>
                </a:extLst>
              </p:cNvPr>
              <p:cNvSpPr/>
              <p:nvPr/>
            </p:nvSpPr>
            <p:spPr>
              <a:xfrm>
                <a:off x="428547" y="4806690"/>
                <a:ext cx="182880" cy="182880"/>
              </a:xfrm>
              <a:prstGeom prst="diamond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60FDF5A-8BAE-AC80-5962-6BACBE88A633}"/>
                  </a:ext>
                </a:extLst>
              </p:cNvPr>
              <p:cNvSpPr/>
              <p:nvPr/>
            </p:nvSpPr>
            <p:spPr>
              <a:xfrm>
                <a:off x="430358" y="5129439"/>
                <a:ext cx="182880" cy="18288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row: Down 9">
                <a:extLst>
                  <a:ext uri="{FF2B5EF4-FFF2-40B4-BE49-F238E27FC236}">
                    <a16:creationId xmlns:a16="http://schemas.microsoft.com/office/drawing/2014/main" id="{6BB8D05F-F069-AA42-2CFC-C0E9F2CD76D0}"/>
                  </a:ext>
                </a:extLst>
              </p:cNvPr>
              <p:cNvSpPr/>
              <p:nvPr/>
            </p:nvSpPr>
            <p:spPr>
              <a:xfrm rot="1966180">
                <a:off x="429451" y="5462180"/>
                <a:ext cx="182880" cy="182880"/>
              </a:xfrm>
              <a:prstGeom prst="down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8D9D242E-4E96-1092-26C0-8DF302F6128B}"/>
                  </a:ext>
                </a:extLst>
              </p:cNvPr>
              <p:cNvSpPr/>
              <p:nvPr/>
            </p:nvSpPr>
            <p:spPr>
              <a:xfrm rot="21446089">
                <a:off x="434358" y="5798922"/>
                <a:ext cx="182880" cy="182880"/>
              </a:xfrm>
              <a:prstGeom prst="triangl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BE84C2-D6AD-8DF2-AE86-581471AAFD61}"/>
                </a:ext>
              </a:extLst>
            </p:cNvPr>
            <p:cNvSpPr txBox="1"/>
            <p:nvPr/>
          </p:nvSpPr>
          <p:spPr>
            <a:xfrm>
              <a:off x="647272" y="4092915"/>
              <a:ext cx="1561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33 pole lights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131ADE-B7EA-58D1-DBE0-90541C901CF3}"/>
                </a:ext>
              </a:extLst>
            </p:cNvPr>
            <p:cNvSpPr txBox="1"/>
            <p:nvPr/>
          </p:nvSpPr>
          <p:spPr>
            <a:xfrm>
              <a:off x="647272" y="4388622"/>
              <a:ext cx="1602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 Trolley lights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D6AA1E-1631-54CF-B57B-E8C2FC62F689}"/>
                </a:ext>
              </a:extLst>
            </p:cNvPr>
            <p:cNvSpPr txBox="1"/>
            <p:nvPr/>
          </p:nvSpPr>
          <p:spPr>
            <a:xfrm>
              <a:off x="647272" y="4713464"/>
              <a:ext cx="1652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Trolley Stops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F6BB08-BE08-0226-F058-748A57166A6F}"/>
                </a:ext>
              </a:extLst>
            </p:cNvPr>
            <p:cNvSpPr txBox="1"/>
            <p:nvPr/>
          </p:nvSpPr>
          <p:spPr>
            <a:xfrm>
              <a:off x="647272" y="5009171"/>
              <a:ext cx="1652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Bollards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E581D7-C219-0F5A-F0EF-94F241DA6E77}"/>
                </a:ext>
              </a:extLst>
            </p:cNvPr>
            <p:cNvSpPr txBox="1"/>
            <p:nvPr/>
          </p:nvSpPr>
          <p:spPr>
            <a:xfrm>
              <a:off x="647272" y="5368954"/>
              <a:ext cx="1652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Benches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1938B2-E237-B8D7-E93C-C4DC8F9F4F90}"/>
                </a:ext>
              </a:extLst>
            </p:cNvPr>
            <p:cNvSpPr txBox="1"/>
            <p:nvPr/>
          </p:nvSpPr>
          <p:spPr>
            <a:xfrm>
              <a:off x="647272" y="5723153"/>
              <a:ext cx="1652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Trashcans</a:t>
              </a: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115099-237C-30EE-FA99-0BDF87E7E1B2}"/>
                </a:ext>
              </a:extLst>
            </p:cNvPr>
            <p:cNvSpPr/>
            <p:nvPr/>
          </p:nvSpPr>
          <p:spPr>
            <a:xfrm rot="21446089">
              <a:off x="5174812" y="3431225"/>
              <a:ext cx="101412" cy="89241"/>
            </a:xfrm>
            <a:prstGeom prst="triangl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20164619-666F-D58F-F44A-C6B01E2DF136}"/>
                </a:ext>
              </a:extLst>
            </p:cNvPr>
            <p:cNvSpPr/>
            <p:nvPr/>
          </p:nvSpPr>
          <p:spPr>
            <a:xfrm rot="1966180">
              <a:off x="5544066" y="3026981"/>
              <a:ext cx="194966" cy="331749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ADE818A3-36DC-9823-7297-9E0A4F2DCC72}"/>
                </a:ext>
              </a:extLst>
            </p:cNvPr>
            <p:cNvSpPr/>
            <p:nvPr/>
          </p:nvSpPr>
          <p:spPr>
            <a:xfrm rot="1966180">
              <a:off x="5362733" y="2977059"/>
              <a:ext cx="176277" cy="34378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DA217EB-34D1-8E59-5841-08CE80D78B4F}"/>
                </a:ext>
              </a:extLst>
            </p:cNvPr>
            <p:cNvSpPr/>
            <p:nvPr/>
          </p:nvSpPr>
          <p:spPr>
            <a:xfrm>
              <a:off x="5235719" y="3308644"/>
              <a:ext cx="78145" cy="778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A1CA388-041B-B17F-B3B0-BB3BF5874802}"/>
                </a:ext>
              </a:extLst>
            </p:cNvPr>
            <p:cNvSpPr/>
            <p:nvPr/>
          </p:nvSpPr>
          <p:spPr>
            <a:xfrm>
              <a:off x="5512715" y="3351153"/>
              <a:ext cx="88203" cy="10968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>
              <a:extLst>
                <a:ext uri="{FF2B5EF4-FFF2-40B4-BE49-F238E27FC236}">
                  <a16:creationId xmlns:a16="http://schemas.microsoft.com/office/drawing/2014/main" id="{F42E4BAD-583E-D17A-B54F-FFA18CCE5933}"/>
                </a:ext>
              </a:extLst>
            </p:cNvPr>
            <p:cNvSpPr/>
            <p:nvPr/>
          </p:nvSpPr>
          <p:spPr>
            <a:xfrm flipV="1">
              <a:off x="5299598" y="3403643"/>
              <a:ext cx="66030" cy="99588"/>
            </a:xfrm>
            <a:prstGeom prst="diamon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451790EF-AFC2-5969-75A8-0928ECBA5372}"/>
                </a:ext>
              </a:extLst>
            </p:cNvPr>
            <p:cNvSpPr/>
            <p:nvPr/>
          </p:nvSpPr>
          <p:spPr>
            <a:xfrm>
              <a:off x="5056302" y="3338927"/>
              <a:ext cx="105306" cy="9958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D359CC26-7F40-7C59-DEB6-0137132D3DF5}"/>
                </a:ext>
              </a:extLst>
            </p:cNvPr>
            <p:cNvSpPr/>
            <p:nvPr/>
          </p:nvSpPr>
          <p:spPr>
            <a:xfrm>
              <a:off x="5430620" y="3453437"/>
              <a:ext cx="105306" cy="10968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91F9A280-5056-18AC-7647-B0DACB9A2496}"/>
                </a:ext>
              </a:extLst>
            </p:cNvPr>
            <p:cNvSpPr/>
            <p:nvPr/>
          </p:nvSpPr>
          <p:spPr>
            <a:xfrm>
              <a:off x="5600919" y="3505027"/>
              <a:ext cx="105306" cy="9958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F6D79C96-D644-4E5F-E10B-AA77A8D277B0}"/>
                </a:ext>
              </a:extLst>
            </p:cNvPr>
            <p:cNvSpPr/>
            <p:nvPr/>
          </p:nvSpPr>
          <p:spPr>
            <a:xfrm>
              <a:off x="5771596" y="3532982"/>
              <a:ext cx="91440" cy="9572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0" name="Star: 4 Points 29">
              <a:extLst>
                <a:ext uri="{FF2B5EF4-FFF2-40B4-BE49-F238E27FC236}">
                  <a16:creationId xmlns:a16="http://schemas.microsoft.com/office/drawing/2014/main" id="{FA0DB048-9E56-68D7-C107-E27C93DA518C}"/>
                </a:ext>
              </a:extLst>
            </p:cNvPr>
            <p:cNvSpPr/>
            <p:nvPr/>
          </p:nvSpPr>
          <p:spPr>
            <a:xfrm>
              <a:off x="181011" y="421810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65A1CE07-695C-8AE0-67C4-A0170822B496}"/>
                </a:ext>
              </a:extLst>
            </p:cNvPr>
            <p:cNvSpPr/>
            <p:nvPr/>
          </p:nvSpPr>
          <p:spPr>
            <a:xfrm>
              <a:off x="7788057" y="4008492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Star: 4 Points 31">
              <a:extLst>
                <a:ext uri="{FF2B5EF4-FFF2-40B4-BE49-F238E27FC236}">
                  <a16:creationId xmlns:a16="http://schemas.microsoft.com/office/drawing/2014/main" id="{6CCF0EF3-29C5-1ECF-0C3E-B637C3B676C1}"/>
                </a:ext>
              </a:extLst>
            </p:cNvPr>
            <p:cNvSpPr/>
            <p:nvPr/>
          </p:nvSpPr>
          <p:spPr>
            <a:xfrm>
              <a:off x="7322687" y="3903030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Star: 4 Points 32">
              <a:extLst>
                <a:ext uri="{FF2B5EF4-FFF2-40B4-BE49-F238E27FC236}">
                  <a16:creationId xmlns:a16="http://schemas.microsoft.com/office/drawing/2014/main" id="{DE8D0D0C-DECB-DC32-7DE8-A1D984090A74}"/>
                </a:ext>
              </a:extLst>
            </p:cNvPr>
            <p:cNvSpPr/>
            <p:nvPr/>
          </p:nvSpPr>
          <p:spPr>
            <a:xfrm>
              <a:off x="6833371" y="3720150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Star: 4 Points 33">
              <a:extLst>
                <a:ext uri="{FF2B5EF4-FFF2-40B4-BE49-F238E27FC236}">
                  <a16:creationId xmlns:a16="http://schemas.microsoft.com/office/drawing/2014/main" id="{782A99A2-662A-4A7E-7138-29266740B302}"/>
                </a:ext>
              </a:extLst>
            </p:cNvPr>
            <p:cNvSpPr/>
            <p:nvPr/>
          </p:nvSpPr>
          <p:spPr>
            <a:xfrm>
              <a:off x="6343702" y="3628710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Star: 4 Points 34">
              <a:extLst>
                <a:ext uri="{FF2B5EF4-FFF2-40B4-BE49-F238E27FC236}">
                  <a16:creationId xmlns:a16="http://schemas.microsoft.com/office/drawing/2014/main" id="{5D1347DF-5508-2FB1-3056-4763A46DB68D}"/>
                </a:ext>
              </a:extLst>
            </p:cNvPr>
            <p:cNvSpPr/>
            <p:nvPr/>
          </p:nvSpPr>
          <p:spPr>
            <a:xfrm>
              <a:off x="4851231" y="3279724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Star: 4 Points 35">
              <a:extLst>
                <a:ext uri="{FF2B5EF4-FFF2-40B4-BE49-F238E27FC236}">
                  <a16:creationId xmlns:a16="http://schemas.microsoft.com/office/drawing/2014/main" id="{537E553F-38A1-EC6C-E155-D7D06C82C711}"/>
                </a:ext>
              </a:extLst>
            </p:cNvPr>
            <p:cNvSpPr/>
            <p:nvPr/>
          </p:nvSpPr>
          <p:spPr>
            <a:xfrm>
              <a:off x="3701844" y="3009975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A490C105-0049-FBB3-FD48-C2B31FE4648E}"/>
                </a:ext>
              </a:extLst>
            </p:cNvPr>
            <p:cNvSpPr/>
            <p:nvPr/>
          </p:nvSpPr>
          <p:spPr>
            <a:xfrm>
              <a:off x="3217120" y="2909175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Star: 4 Points 37">
              <a:extLst>
                <a:ext uri="{FF2B5EF4-FFF2-40B4-BE49-F238E27FC236}">
                  <a16:creationId xmlns:a16="http://schemas.microsoft.com/office/drawing/2014/main" id="{93668C39-83ED-1137-FF5E-C32195EB3FA2}"/>
                </a:ext>
              </a:extLst>
            </p:cNvPr>
            <p:cNvSpPr/>
            <p:nvPr/>
          </p:nvSpPr>
          <p:spPr>
            <a:xfrm>
              <a:off x="2551327" y="2770157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E1BA361C-AC24-B6A8-B7EC-607BCC13B074}"/>
                </a:ext>
              </a:extLst>
            </p:cNvPr>
            <p:cNvSpPr/>
            <p:nvPr/>
          </p:nvSpPr>
          <p:spPr>
            <a:xfrm>
              <a:off x="1839484" y="2516747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Star: 4 Points 39">
              <a:extLst>
                <a:ext uri="{FF2B5EF4-FFF2-40B4-BE49-F238E27FC236}">
                  <a16:creationId xmlns:a16="http://schemas.microsoft.com/office/drawing/2014/main" id="{5D9CE755-CC3D-73C2-9281-70597CC56763}"/>
                </a:ext>
              </a:extLst>
            </p:cNvPr>
            <p:cNvSpPr/>
            <p:nvPr/>
          </p:nvSpPr>
          <p:spPr>
            <a:xfrm>
              <a:off x="1176444" y="2070974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" name="Star: 4 Points 40">
              <a:extLst>
                <a:ext uri="{FF2B5EF4-FFF2-40B4-BE49-F238E27FC236}">
                  <a16:creationId xmlns:a16="http://schemas.microsoft.com/office/drawing/2014/main" id="{1817B271-246C-A546-38A3-7ADEAC9C2B51}"/>
                </a:ext>
              </a:extLst>
            </p:cNvPr>
            <p:cNvSpPr/>
            <p:nvPr/>
          </p:nvSpPr>
          <p:spPr>
            <a:xfrm>
              <a:off x="802985" y="1868796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2" name="Star: 4 Points 41">
              <a:extLst>
                <a:ext uri="{FF2B5EF4-FFF2-40B4-BE49-F238E27FC236}">
                  <a16:creationId xmlns:a16="http://schemas.microsoft.com/office/drawing/2014/main" id="{95F75B45-5D41-087E-D6BD-29E15ABC2E3A}"/>
                </a:ext>
              </a:extLst>
            </p:cNvPr>
            <p:cNvSpPr/>
            <p:nvPr/>
          </p:nvSpPr>
          <p:spPr>
            <a:xfrm>
              <a:off x="391287" y="1711186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" name="Star: 4 Points 42">
              <a:extLst>
                <a:ext uri="{FF2B5EF4-FFF2-40B4-BE49-F238E27FC236}">
                  <a16:creationId xmlns:a16="http://schemas.microsoft.com/office/drawing/2014/main" id="{1C442D81-524F-5865-95E7-E9BCDBBE190B}"/>
                </a:ext>
              </a:extLst>
            </p:cNvPr>
            <p:cNvSpPr/>
            <p:nvPr/>
          </p:nvSpPr>
          <p:spPr>
            <a:xfrm>
              <a:off x="109155" y="1299322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55B13D8A-0C22-D730-8D8D-B8385645685C}"/>
                </a:ext>
              </a:extLst>
            </p:cNvPr>
            <p:cNvSpPr/>
            <p:nvPr/>
          </p:nvSpPr>
          <p:spPr>
            <a:xfrm>
              <a:off x="106016" y="789492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8" name="Star: 4 Points 47">
              <a:extLst>
                <a:ext uri="{FF2B5EF4-FFF2-40B4-BE49-F238E27FC236}">
                  <a16:creationId xmlns:a16="http://schemas.microsoft.com/office/drawing/2014/main" id="{FBA0B6D3-5F21-3C98-48D7-7A1A0B7CF9F0}"/>
                </a:ext>
              </a:extLst>
            </p:cNvPr>
            <p:cNvSpPr/>
            <p:nvPr/>
          </p:nvSpPr>
          <p:spPr>
            <a:xfrm>
              <a:off x="4438303" y="4205742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9" name="Star: 4 Points 48">
              <a:extLst>
                <a:ext uri="{FF2B5EF4-FFF2-40B4-BE49-F238E27FC236}">
                  <a16:creationId xmlns:a16="http://schemas.microsoft.com/office/drawing/2014/main" id="{85279D87-D972-AD94-23B3-C38A2C9BDF2D}"/>
                </a:ext>
              </a:extLst>
            </p:cNvPr>
            <p:cNvSpPr/>
            <p:nvPr/>
          </p:nvSpPr>
          <p:spPr>
            <a:xfrm>
              <a:off x="3987851" y="4178074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" name="Star: 4 Points 49">
              <a:extLst>
                <a:ext uri="{FF2B5EF4-FFF2-40B4-BE49-F238E27FC236}">
                  <a16:creationId xmlns:a16="http://schemas.microsoft.com/office/drawing/2014/main" id="{2A975D2E-3668-8C5E-BAB3-26CCF9E7E74F}"/>
                </a:ext>
              </a:extLst>
            </p:cNvPr>
            <p:cNvSpPr/>
            <p:nvPr/>
          </p:nvSpPr>
          <p:spPr>
            <a:xfrm>
              <a:off x="3379533" y="4129429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" name="Star: 4 Points 50">
              <a:extLst>
                <a:ext uri="{FF2B5EF4-FFF2-40B4-BE49-F238E27FC236}">
                  <a16:creationId xmlns:a16="http://schemas.microsoft.com/office/drawing/2014/main" id="{D5A58D3F-F953-16D8-F757-7C5842D52BC0}"/>
                </a:ext>
              </a:extLst>
            </p:cNvPr>
            <p:cNvSpPr/>
            <p:nvPr/>
          </p:nvSpPr>
          <p:spPr>
            <a:xfrm>
              <a:off x="4903018" y="4186141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2" name="Star: 4 Points 51">
              <a:extLst>
                <a:ext uri="{FF2B5EF4-FFF2-40B4-BE49-F238E27FC236}">
                  <a16:creationId xmlns:a16="http://schemas.microsoft.com/office/drawing/2014/main" id="{CD86AF8D-E322-7477-394F-B5609CE81D77}"/>
                </a:ext>
              </a:extLst>
            </p:cNvPr>
            <p:cNvSpPr/>
            <p:nvPr/>
          </p:nvSpPr>
          <p:spPr>
            <a:xfrm>
              <a:off x="5414615" y="4287116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Star: 4 Points 52">
              <a:extLst>
                <a:ext uri="{FF2B5EF4-FFF2-40B4-BE49-F238E27FC236}">
                  <a16:creationId xmlns:a16="http://schemas.microsoft.com/office/drawing/2014/main" id="{38CA25AD-B45E-D1B7-6BDA-0F7FB103AA8D}"/>
                </a:ext>
              </a:extLst>
            </p:cNvPr>
            <p:cNvSpPr/>
            <p:nvPr/>
          </p:nvSpPr>
          <p:spPr>
            <a:xfrm>
              <a:off x="6096000" y="4367391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" name="Star: 4 Points 53">
              <a:extLst>
                <a:ext uri="{FF2B5EF4-FFF2-40B4-BE49-F238E27FC236}">
                  <a16:creationId xmlns:a16="http://schemas.microsoft.com/office/drawing/2014/main" id="{24F74B40-9EE7-88E8-2775-49421EB3555D}"/>
                </a:ext>
              </a:extLst>
            </p:cNvPr>
            <p:cNvSpPr/>
            <p:nvPr/>
          </p:nvSpPr>
          <p:spPr>
            <a:xfrm>
              <a:off x="6648800" y="4481848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5" name="Star: 4 Points 54">
              <a:extLst>
                <a:ext uri="{FF2B5EF4-FFF2-40B4-BE49-F238E27FC236}">
                  <a16:creationId xmlns:a16="http://schemas.microsoft.com/office/drawing/2014/main" id="{38CFDA3D-574A-3CFC-2A59-33B81A8845C6}"/>
                </a:ext>
              </a:extLst>
            </p:cNvPr>
            <p:cNvSpPr/>
            <p:nvPr/>
          </p:nvSpPr>
          <p:spPr>
            <a:xfrm>
              <a:off x="7220242" y="4650050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" name="Star: 4 Points 55">
              <a:extLst>
                <a:ext uri="{FF2B5EF4-FFF2-40B4-BE49-F238E27FC236}">
                  <a16:creationId xmlns:a16="http://schemas.microsoft.com/office/drawing/2014/main" id="{FD1982E3-90A1-024D-5803-AE9DFE96E7BC}"/>
                </a:ext>
              </a:extLst>
            </p:cNvPr>
            <p:cNvSpPr/>
            <p:nvPr/>
          </p:nvSpPr>
          <p:spPr>
            <a:xfrm>
              <a:off x="7788057" y="4826291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" name="Star: 4 Points 56">
              <a:extLst>
                <a:ext uri="{FF2B5EF4-FFF2-40B4-BE49-F238E27FC236}">
                  <a16:creationId xmlns:a16="http://schemas.microsoft.com/office/drawing/2014/main" id="{35067532-504A-5CE1-816F-1256E5AE6621}"/>
                </a:ext>
              </a:extLst>
            </p:cNvPr>
            <p:cNvSpPr/>
            <p:nvPr/>
          </p:nvSpPr>
          <p:spPr>
            <a:xfrm>
              <a:off x="8788383" y="5256372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" name="Star: 4 Points 57">
              <a:extLst>
                <a:ext uri="{FF2B5EF4-FFF2-40B4-BE49-F238E27FC236}">
                  <a16:creationId xmlns:a16="http://schemas.microsoft.com/office/drawing/2014/main" id="{4ABBE123-D116-2FC7-7665-D8958E408D83}"/>
                </a:ext>
              </a:extLst>
            </p:cNvPr>
            <p:cNvSpPr/>
            <p:nvPr/>
          </p:nvSpPr>
          <p:spPr>
            <a:xfrm>
              <a:off x="8278849" y="5021655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" name="Star: 4 Points 58">
              <a:extLst>
                <a:ext uri="{FF2B5EF4-FFF2-40B4-BE49-F238E27FC236}">
                  <a16:creationId xmlns:a16="http://schemas.microsoft.com/office/drawing/2014/main" id="{8481704D-9ABE-E4A7-F90A-17C0A5FC88F5}"/>
                </a:ext>
              </a:extLst>
            </p:cNvPr>
            <p:cNvSpPr/>
            <p:nvPr/>
          </p:nvSpPr>
          <p:spPr>
            <a:xfrm>
              <a:off x="9370822" y="5474193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" name="Star: 4 Points 59">
              <a:extLst>
                <a:ext uri="{FF2B5EF4-FFF2-40B4-BE49-F238E27FC236}">
                  <a16:creationId xmlns:a16="http://schemas.microsoft.com/office/drawing/2014/main" id="{2F5DC85F-A929-1D8D-30AC-05543E5A5225}"/>
                </a:ext>
              </a:extLst>
            </p:cNvPr>
            <p:cNvSpPr/>
            <p:nvPr/>
          </p:nvSpPr>
          <p:spPr>
            <a:xfrm>
              <a:off x="9987966" y="5806934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" name="Star: 4 Points 60">
              <a:extLst>
                <a:ext uri="{FF2B5EF4-FFF2-40B4-BE49-F238E27FC236}">
                  <a16:creationId xmlns:a16="http://schemas.microsoft.com/office/drawing/2014/main" id="{234F5ECB-624E-4AC1-BB5D-64F45F05695E}"/>
                </a:ext>
              </a:extLst>
            </p:cNvPr>
            <p:cNvSpPr/>
            <p:nvPr/>
          </p:nvSpPr>
          <p:spPr>
            <a:xfrm>
              <a:off x="10529666" y="6068056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2" name="Star: 4 Points 61">
              <a:extLst>
                <a:ext uri="{FF2B5EF4-FFF2-40B4-BE49-F238E27FC236}">
                  <a16:creationId xmlns:a16="http://schemas.microsoft.com/office/drawing/2014/main" id="{DA8C2E58-A341-D22E-C47D-4F45694359E1}"/>
                </a:ext>
              </a:extLst>
            </p:cNvPr>
            <p:cNvSpPr/>
            <p:nvPr/>
          </p:nvSpPr>
          <p:spPr>
            <a:xfrm>
              <a:off x="10944616" y="6314489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3" name="Star: 4 Points 62">
              <a:extLst>
                <a:ext uri="{FF2B5EF4-FFF2-40B4-BE49-F238E27FC236}">
                  <a16:creationId xmlns:a16="http://schemas.microsoft.com/office/drawing/2014/main" id="{9C2B3A13-BE29-2557-004E-7B7068E150CD}"/>
                </a:ext>
              </a:extLst>
            </p:cNvPr>
            <p:cNvSpPr/>
            <p:nvPr/>
          </p:nvSpPr>
          <p:spPr>
            <a:xfrm>
              <a:off x="9627593" y="4860296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4" name="Star: 4 Points 63">
              <a:extLst>
                <a:ext uri="{FF2B5EF4-FFF2-40B4-BE49-F238E27FC236}">
                  <a16:creationId xmlns:a16="http://schemas.microsoft.com/office/drawing/2014/main" id="{5086C814-F83E-06E8-2CE1-0758858419A7}"/>
                </a:ext>
              </a:extLst>
            </p:cNvPr>
            <p:cNvSpPr/>
            <p:nvPr/>
          </p:nvSpPr>
          <p:spPr>
            <a:xfrm>
              <a:off x="8336779" y="4263255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5" name="Star: 4 Points 64">
              <a:extLst>
                <a:ext uri="{FF2B5EF4-FFF2-40B4-BE49-F238E27FC236}">
                  <a16:creationId xmlns:a16="http://schemas.microsoft.com/office/drawing/2014/main" id="{D36B911A-6EF6-CC04-7C49-9DC0891583B9}"/>
                </a:ext>
              </a:extLst>
            </p:cNvPr>
            <p:cNvSpPr/>
            <p:nvPr/>
          </p:nvSpPr>
          <p:spPr>
            <a:xfrm>
              <a:off x="8969452" y="4550271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EF566C5-313D-4A95-5001-68821755DF2E}"/>
                </a:ext>
              </a:extLst>
            </p:cNvPr>
            <p:cNvSpPr txBox="1"/>
            <p:nvPr/>
          </p:nvSpPr>
          <p:spPr>
            <a:xfrm>
              <a:off x="951754" y="0"/>
              <a:ext cx="3199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LOWER WATERWAY – PHASE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29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 Shivers</dc:creator>
  <cp:lastModifiedBy>Trohn Trabona</cp:lastModifiedBy>
  <cp:revision>2</cp:revision>
  <dcterms:created xsi:type="dcterms:W3CDTF">2025-02-03T21:49:04Z</dcterms:created>
  <dcterms:modified xsi:type="dcterms:W3CDTF">2025-02-11T19:01:34Z</dcterms:modified>
</cp:coreProperties>
</file>